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7" r:id="rId3"/>
    <p:sldId id="256" r:id="rId4"/>
    <p:sldId id="269" r:id="rId5"/>
    <p:sldId id="258" r:id="rId6"/>
    <p:sldId id="259" r:id="rId7"/>
    <p:sldId id="260" r:id="rId8"/>
    <p:sldId id="270" r:id="rId9"/>
    <p:sldId id="268" r:id="rId10"/>
    <p:sldId id="266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4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7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0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7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1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2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8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1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9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8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4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Nicole Boettger 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2552838" cy="340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Tel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951-236-4402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NicoleB@speakupnow.org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June 2020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Nicole enjoys reading a good book and country music! She enjoys spending time with her family and friends and her sweet labradoodle puppy, Bubba! Nicole doesn’t like ice cream, but enjoys tart frozen yoghurt.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favorite quote is, “I’ve learned that people will forget what you said, what you did, but never how you made them feel!” – Maya Angelou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Melanie Thomas–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3" y="2184308"/>
            <a:ext cx="2552838" cy="340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692276"/>
            <a:ext cx="4343400" cy="4433887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Tel: </a:t>
            </a:r>
            <a:r>
              <a:rPr lang="en-US" sz="1800" dirty="0" smtClean="0">
                <a:solidFill>
                  <a:schemeClr val="accent1"/>
                </a:solidFill>
              </a:rPr>
              <a:t>951-470-6595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MelanieT@speakupnow.org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smtClean="0">
                <a:solidFill>
                  <a:schemeClr val="accent1"/>
                </a:solidFill>
              </a:rPr>
              <a:t>September 2019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Melanie </a:t>
            </a:r>
            <a:r>
              <a:rPr lang="en-US" sz="1800" dirty="0">
                <a:solidFill>
                  <a:schemeClr val="accent1"/>
                </a:solidFill>
              </a:rPr>
              <a:t>absolutely </a:t>
            </a:r>
            <a:r>
              <a:rPr lang="en-US" sz="1800" dirty="0" smtClean="0">
                <a:solidFill>
                  <a:schemeClr val="accent1"/>
                </a:solidFill>
              </a:rPr>
              <a:t>loves </a:t>
            </a:r>
            <a:r>
              <a:rPr lang="en-US" sz="1800" dirty="0">
                <a:solidFill>
                  <a:schemeClr val="accent1"/>
                </a:solidFill>
              </a:rPr>
              <a:t>unique workouts, especially Barre classes and aerial yoga. </a:t>
            </a:r>
            <a:r>
              <a:rPr lang="en-US" sz="1800" dirty="0" smtClean="0">
                <a:solidFill>
                  <a:schemeClr val="accent1"/>
                </a:solidFill>
              </a:rPr>
              <a:t>She enjoys spending </a:t>
            </a:r>
            <a:r>
              <a:rPr lang="en-US" sz="1800" dirty="0">
                <a:solidFill>
                  <a:schemeClr val="accent1"/>
                </a:solidFill>
              </a:rPr>
              <a:t>time on boats or the </a:t>
            </a:r>
            <a:r>
              <a:rPr lang="en-US" sz="1800" dirty="0" smtClean="0">
                <a:solidFill>
                  <a:schemeClr val="accent1"/>
                </a:solidFill>
              </a:rPr>
              <a:t>beach!  Her </a:t>
            </a:r>
            <a:r>
              <a:rPr lang="en-US" sz="1800" dirty="0">
                <a:solidFill>
                  <a:schemeClr val="accent1"/>
                </a:solidFill>
              </a:rPr>
              <a:t>favorite ice cream flavor is banana mixed with chocolate chips. 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“</a:t>
            </a:r>
            <a:r>
              <a:rPr lang="en-US" sz="1800" dirty="0">
                <a:solidFill>
                  <a:schemeClr val="accent1"/>
                </a:solidFill>
              </a:rPr>
              <a:t>Whenever you feel like criticizing someon</a:t>
            </a:r>
            <a:r>
              <a:rPr lang="en-US" sz="1800" dirty="0">
                <a:solidFill>
                  <a:schemeClr val="bg1"/>
                </a:solidFill>
              </a:rPr>
              <a:t>e, </a:t>
            </a:r>
            <a:r>
              <a:rPr lang="en-US" sz="1800" dirty="0">
                <a:solidFill>
                  <a:schemeClr val="accent1"/>
                </a:solidFill>
              </a:rPr>
              <a:t>just remember that all the people in this world haven’t had the advantages that you’ve had.” – F. Scott Fitzgerald 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Alfred Williams 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700" y="2590800"/>
            <a:ext cx="3047999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692276"/>
            <a:ext cx="4343400" cy="4433887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Tel: </a:t>
            </a:r>
            <a:r>
              <a:rPr lang="en-US" sz="1800" dirty="0" smtClean="0">
                <a:solidFill>
                  <a:schemeClr val="accent1"/>
                </a:solidFill>
              </a:rPr>
              <a:t>951-755-3737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AlfredW@speakupnow.org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September 2021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Alfred loves Disney, collecting </a:t>
            </a:r>
            <a:r>
              <a:rPr lang="en-US" sz="1800" dirty="0" err="1" smtClean="0">
                <a:solidFill>
                  <a:schemeClr val="accent1"/>
                </a:solidFill>
              </a:rPr>
              <a:t>Funko</a:t>
            </a:r>
            <a:r>
              <a:rPr lang="en-US" sz="1800" dirty="0" smtClean="0">
                <a:solidFill>
                  <a:schemeClr val="accent1"/>
                </a:solidFill>
              </a:rPr>
              <a:t> POPs, and spending time with family and friends. His favorite ice cream is rainbow sherbet.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His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favorite quote is from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his favorite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movie Aladdin: “Don’t be fooled by its common place appearance, like most things it is not what is outside but what is inside that counts.”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36286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Marsha Carey – Asst. Program Manager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3" y="1728562"/>
            <a:ext cx="2552838" cy="345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29398"/>
            <a:ext cx="4038600" cy="4595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Tel</a:t>
            </a:r>
            <a:r>
              <a:rPr lang="en-US" sz="1800" dirty="0">
                <a:solidFill>
                  <a:schemeClr val="accent1"/>
                </a:solidFill>
              </a:rPr>
              <a:t>: 951-465-1613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MarshaC@speakupnow.org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November 2018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Marsha </a:t>
            </a:r>
            <a:r>
              <a:rPr lang="en-US" sz="1800" dirty="0">
                <a:solidFill>
                  <a:schemeClr val="accent1"/>
                </a:solidFill>
              </a:rPr>
              <a:t>loves </a:t>
            </a:r>
            <a:r>
              <a:rPr lang="en-US" sz="1800" dirty="0" smtClean="0">
                <a:solidFill>
                  <a:schemeClr val="accent1"/>
                </a:solidFill>
              </a:rPr>
              <a:t>spending her free time with her animals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  <a:r>
              <a:rPr lang="en-US" sz="1800" dirty="0" smtClean="0">
                <a:solidFill>
                  <a:schemeClr val="accent1"/>
                </a:solidFill>
              </a:rPr>
              <a:t> She has 2 alpacas, 2 llamas, 3 horses and a miniature horse! She also has 4 dogs, a pig, 3 cats and 2 birds!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</a:t>
            </a:r>
            <a:r>
              <a:rPr lang="en-US" sz="1800" dirty="0">
                <a:solidFill>
                  <a:schemeClr val="accent1"/>
                </a:solidFill>
              </a:rPr>
              <a:t>favorite ice cream flavor is </a:t>
            </a:r>
            <a:r>
              <a:rPr lang="en-US" sz="1800" dirty="0" smtClean="0">
                <a:solidFill>
                  <a:schemeClr val="accent1"/>
                </a:solidFill>
              </a:rPr>
              <a:t>rocky road.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</a:t>
            </a:r>
            <a:r>
              <a:rPr lang="en-US" sz="1800" dirty="0">
                <a:solidFill>
                  <a:schemeClr val="accent1"/>
                </a:solidFill>
              </a:rPr>
              <a:t>favorite quote is, </a:t>
            </a:r>
            <a:r>
              <a:rPr lang="en-US" sz="1800" dirty="0" smtClean="0">
                <a:solidFill>
                  <a:schemeClr val="accent1"/>
                </a:solidFill>
              </a:rPr>
              <a:t>“Make it Count!” – Unknown. 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mtClean="0">
                <a:solidFill>
                  <a:schemeClr val="accent1"/>
                </a:solidFill>
              </a:rPr>
              <a:t>Alysa Deane </a:t>
            </a:r>
            <a:r>
              <a:rPr lang="en-US" dirty="0" smtClean="0">
                <a:solidFill>
                  <a:schemeClr val="accent1"/>
                </a:solidFill>
              </a:rPr>
              <a:t>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9398"/>
            <a:ext cx="2869104" cy="340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Tel</a:t>
            </a:r>
            <a:r>
              <a:rPr lang="en-US" sz="1800" dirty="0">
                <a:solidFill>
                  <a:schemeClr val="accent1"/>
                </a:solidFill>
              </a:rPr>
              <a:t>: 951-441-7488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AlysaD@speakupnow.org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August </a:t>
            </a:r>
            <a:r>
              <a:rPr lang="en-US" sz="1800" dirty="0" smtClean="0">
                <a:solidFill>
                  <a:schemeClr val="accent1"/>
                </a:solidFill>
              </a:rPr>
              <a:t>2018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Alysa’s absolute favorite thing is reading!  She enjoys running at the beach and is a pretty good cook!  Her favorite ice cream flavor is espresso chocolate chip.  Her favorite quote is, “All grown-ups were children once, but only a few of them remember it.” – Antoine de Saint-</a:t>
            </a:r>
            <a:r>
              <a:rPr lang="en-US" sz="1800" dirty="0" err="1">
                <a:solidFill>
                  <a:schemeClr val="accent1"/>
                </a:solidFill>
              </a:rPr>
              <a:t>Exupéry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8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Tiffany Escorcia–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200" y="1996738"/>
            <a:ext cx="2869104" cy="286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Tel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951-470-6621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TiffanyE@speakupnow.org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October 2021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Tiffany loves going to the beach, spending time with friends and family, and going to the dog park with her husky, Luna.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favorite ice cream is mint and chip. </a:t>
            </a:r>
          </a:p>
          <a:p>
            <a:pPr marL="0" indent="0">
              <a:buNone/>
            </a:pPr>
            <a:r>
              <a:rPr lang="en-US" sz="1800" smtClean="0">
                <a:solidFill>
                  <a:schemeClr val="accent1"/>
                </a:solidFill>
              </a:rPr>
              <a:t>And</a:t>
            </a:r>
            <a:r>
              <a:rPr lang="en-US" sz="1800" dirty="0" smtClean="0">
                <a:solidFill>
                  <a:schemeClr val="accent1"/>
                </a:solidFill>
              </a:rPr>
              <a:t>, her favorite quote is, “Never let the fear of striking out keep you from playing the game.” – Babe Ruth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Brianna Miller – Philanthropy Manager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3" y="1905000"/>
            <a:ext cx="255283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Tel</a:t>
            </a:r>
            <a:r>
              <a:rPr lang="en-US" sz="1800" dirty="0">
                <a:solidFill>
                  <a:schemeClr val="accent1"/>
                </a:solidFill>
              </a:rPr>
              <a:t>: 951-472-9300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BriannaM@speakupnow.org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January </a:t>
            </a:r>
            <a:r>
              <a:rPr lang="en-US" sz="1800" dirty="0" smtClean="0">
                <a:solidFill>
                  <a:schemeClr val="accent1"/>
                </a:solidFill>
              </a:rPr>
              <a:t>2015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Brianna likes live music, laying by the pool, mint chip ice cream and she is a vegetarian.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Her favorite quote is, “Only when the last tree has been cut down, the last fish been caught, and the last stream poisoned, will we realize we cannot eat money.” – Cree Indian Proverb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Sharon Morris – Director of Programs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37" y="2343080"/>
            <a:ext cx="2186039" cy="291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2209800"/>
            <a:ext cx="4343400" cy="43434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Tel: </a:t>
            </a:r>
            <a:r>
              <a:rPr lang="en-US" sz="1800" dirty="0" smtClean="0">
                <a:solidFill>
                  <a:schemeClr val="accent1"/>
                </a:solidFill>
              </a:rPr>
              <a:t>951-534-1043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SharonM@speakupnow.org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June 2015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Sharon likes Golden Retrievers, swimming in the pool, Suspense TV shows, and </a:t>
            </a:r>
            <a:r>
              <a:rPr lang="en-US" sz="1800" dirty="0" err="1">
                <a:solidFill>
                  <a:schemeClr val="accent1"/>
                </a:solidFill>
              </a:rPr>
              <a:t>Tottenham</a:t>
            </a:r>
            <a:r>
              <a:rPr lang="en-US" sz="1800" dirty="0">
                <a:solidFill>
                  <a:schemeClr val="accent1"/>
                </a:solidFill>
              </a:rPr>
              <a:t> Hotspur. Her favorite quote is, “'It is better to fail aiming high, than to succeed aiming low.” – Bill Nicholson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Jessica Muñoz – Executive Director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3" y="1917608"/>
            <a:ext cx="2552838" cy="340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Tel: 951-357-9100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JessicaM@speakupnow.org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January 2016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Jessica is a French-fry connoisseur! She also enjoys stand up paddle boarding, and her favorite quote is, "There can be no keener revelation of a society's soul than the way in which it treats its children." – Nelson Mandela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Paloma Quiroz 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333" y="2343081"/>
            <a:ext cx="2552838" cy="255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Tel: </a:t>
            </a:r>
            <a:r>
              <a:rPr lang="en-US" sz="1800" dirty="0" smtClean="0">
                <a:solidFill>
                  <a:schemeClr val="accent1"/>
                </a:solidFill>
              </a:rPr>
              <a:t>951-941-9302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PalomaQ@speakupnow.org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January 2022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Paloma enjoys different kinds of music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and catching up on Netflix shows. She likes spending time with family, friends and her </a:t>
            </a:r>
            <a:r>
              <a:rPr lang="en-US" sz="1800" dirty="0" err="1" smtClean="0">
                <a:solidFill>
                  <a:schemeClr val="accent1"/>
                </a:solidFill>
              </a:rPr>
              <a:t>Maltipoo</a:t>
            </a:r>
            <a:r>
              <a:rPr lang="en-US" sz="1800" dirty="0" smtClean="0">
                <a:solidFill>
                  <a:schemeClr val="accent1"/>
                </a:solidFill>
              </a:rPr>
              <a:t>, Bella! Paloma also likes shopping, </a:t>
            </a:r>
            <a:r>
              <a:rPr lang="en-US" sz="1800" smtClean="0">
                <a:solidFill>
                  <a:schemeClr val="accent1"/>
                </a:solidFill>
              </a:rPr>
              <a:t>trying new restaurants</a:t>
            </a:r>
            <a:r>
              <a:rPr lang="en-US" sz="1800" dirty="0" smtClean="0">
                <a:solidFill>
                  <a:schemeClr val="accent1"/>
                </a:solidFill>
              </a:rPr>
              <a:t>, and having a scoop of her favorite ice-cream – Rocky Road!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favorite quote is “Wherever you are – be a good one” – Abraham Lincoln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err="1" smtClean="0">
                <a:solidFill>
                  <a:schemeClr val="accent1"/>
                </a:solidFill>
              </a:rPr>
              <a:t>Kathi</a:t>
            </a:r>
            <a:r>
              <a:rPr lang="en-US" dirty="0" smtClean="0">
                <a:solidFill>
                  <a:schemeClr val="accent1"/>
                </a:solidFill>
              </a:rPr>
              <a:t> Shaner – Community Outreach Coordinator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858" y="2390741"/>
            <a:ext cx="3200401" cy="2838519"/>
          </a:xfrm>
          <a:prstGeom prst="rect">
            <a:avLst/>
          </a:prstGeom>
          <a:ln>
            <a:noFill/>
          </a:ln>
          <a:effectLst>
            <a:glow rad="63500">
              <a:schemeClr val="bg1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762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 lnSpcReduction="10000"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Tel: </a:t>
            </a:r>
            <a:r>
              <a:rPr lang="en-US" sz="1800" dirty="0" smtClean="0">
                <a:solidFill>
                  <a:schemeClr val="accent1"/>
                </a:solidFill>
              </a:rPr>
              <a:t>951-472-9301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KathiS@speakupnow.org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September 2021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During downtime, </a:t>
            </a:r>
            <a:r>
              <a:rPr lang="en-US" sz="1800" dirty="0" err="1" smtClean="0">
                <a:solidFill>
                  <a:schemeClr val="accent1"/>
                </a:solidFill>
              </a:rPr>
              <a:t>Kathi</a:t>
            </a:r>
            <a:r>
              <a:rPr lang="en-US" sz="1800" dirty="0" smtClean="0">
                <a:solidFill>
                  <a:schemeClr val="accent1"/>
                </a:solidFill>
              </a:rPr>
              <a:t> is normally found camping, working in the garden, traveling, or spending time with family and friends. A big kid at heart – playing with her 3 dogs and cat who thinks he is a dog.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While she is vegan, her favorite ice cream is vegan Oreo!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“I’d rather regret the risks that didn’t work out than the chances I didn’t take at all”  Simone </a:t>
            </a:r>
            <a:r>
              <a:rPr lang="en-US" sz="1800" dirty="0" err="1" smtClean="0">
                <a:solidFill>
                  <a:schemeClr val="accent1"/>
                </a:solidFill>
              </a:rPr>
              <a:t>Biles</a:t>
            </a:r>
            <a:r>
              <a:rPr lang="en-US" sz="1800" dirty="0" smtClean="0">
                <a:solidFill>
                  <a:schemeClr val="accent1"/>
                </a:solidFill>
              </a:rPr>
              <a:t>.  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FC PP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783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VFC PP Templates</vt:lpstr>
      <vt:lpstr> Nicole Boettger – Advocacy Supervisor</vt:lpstr>
      <vt:lpstr> Marsha Carey – Asst. Program Manager</vt:lpstr>
      <vt:lpstr> Alysa Deane – Advocacy Supervisor</vt:lpstr>
      <vt:lpstr> Tiffany Escorcia– Advocacy Supervisor</vt:lpstr>
      <vt:lpstr> Brianna Miller – Philanthropy Manager</vt:lpstr>
      <vt:lpstr> Sharon Morris – Director of Programs</vt:lpstr>
      <vt:lpstr> Jessica Muñoz – Executive Director</vt:lpstr>
      <vt:lpstr> Paloma Quiroz – Advocacy Supervisor</vt:lpstr>
      <vt:lpstr> Kathi Shaner – Community Outreach Coordinator</vt:lpstr>
      <vt:lpstr> Melanie Thomas– Advocacy Supervisor</vt:lpstr>
      <vt:lpstr> Alfred Williams – Advocacy Supervisor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TITLE SLIDE</dc:title>
  <dc:creator>Sheila Owens</dc:creator>
  <cp:lastModifiedBy>Sharon Morris</cp:lastModifiedBy>
  <cp:revision>93</cp:revision>
  <cp:lastPrinted>2021-09-20T22:21:19Z</cp:lastPrinted>
  <dcterms:created xsi:type="dcterms:W3CDTF">2015-10-13T21:32:43Z</dcterms:created>
  <dcterms:modified xsi:type="dcterms:W3CDTF">2022-01-24T20:59:16Z</dcterms:modified>
</cp:coreProperties>
</file>